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Работу выполнила: </a:t>
            </a:r>
            <a:r>
              <a:rPr lang="ru-RU" sz="2000" b="1" dirty="0" err="1" smtClean="0">
                <a:solidFill>
                  <a:srgbClr val="002060"/>
                </a:solidFill>
              </a:rPr>
              <a:t>Буржумова</a:t>
            </a:r>
            <a:r>
              <a:rPr lang="ru-RU" sz="2000" b="1" dirty="0" smtClean="0">
                <a:solidFill>
                  <a:srgbClr val="002060"/>
                </a:solidFill>
              </a:rPr>
              <a:t> Е.М.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6632"/>
            <a:ext cx="8458200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340768"/>
            <a:ext cx="59046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fortaa"/>
              </a:rPr>
              <a:t>«Весёлый петушок» </a:t>
            </a:r>
            <a:endParaRPr lang="ru-RU" sz="4400" b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fortaa"/>
            </a:endParaRPr>
          </a:p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fortaa"/>
              </a:rPr>
              <a:t>(</a:t>
            </a:r>
            <a:r>
              <a:rPr lang="ru-RU" sz="4400" b="1" cap="none" spc="0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fortaa"/>
              </a:rPr>
              <a:t>ладошковая</a:t>
            </a:r>
            <a:r>
              <a:rPr lang="ru-RU" sz="44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fortaa"/>
              </a:rPr>
              <a:t> живопись)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3123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Берём лист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бумаги светло-зелёного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цвета. Первоначальный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— рисование дорожки, по которой будет шагать петушок.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опускает ладошку в жёлтую краску и оставляет отпечаток над дорожкой. При этом большой палец нужно отставить в сторону (голова петушка), а остальные пусть смотрят вверх (крылышки).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5365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 дополняется основными деталями — гребешком, и бородкой. Сделать это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родители,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же ребята в состоянии справиться и сами (реализуется индивидуальный подход).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16832"/>
            <a:ext cx="42862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большей конкретизации образа можно использовать ещё один цвет, украсив хвост и крылья.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32047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4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707" y="2967335"/>
            <a:ext cx="846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Желаю творческих успехов!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7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106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 Работу выполнила: Буржумова Е.М.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Lilia</dc:creator>
  <cp:lastModifiedBy>Lilia</cp:lastModifiedBy>
  <cp:revision>3</cp:revision>
  <dcterms:created xsi:type="dcterms:W3CDTF">2020-04-11T14:12:46Z</dcterms:created>
  <dcterms:modified xsi:type="dcterms:W3CDTF">2020-04-11T14:40:08Z</dcterms:modified>
</cp:coreProperties>
</file>