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26" y="28453"/>
            <a:ext cx="92054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2959" y="1040160"/>
            <a:ext cx="6912768" cy="2736304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Занятие по ПДД </a:t>
            </a:r>
          </a:p>
          <a:p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«Приключения котёнка»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22624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Выполнил: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b="1" dirty="0" err="1" smtClean="0">
                <a:solidFill>
                  <a:srgbClr val="FF0000"/>
                </a:solidFill>
              </a:rPr>
              <a:t>Буржумова</a:t>
            </a:r>
            <a:r>
              <a:rPr lang="ru-RU" b="1" dirty="0" smtClean="0">
                <a:solidFill>
                  <a:srgbClr val="FF0000"/>
                </a:solidFill>
              </a:rPr>
              <a:t> Е.М.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8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30344"/>
            <a:ext cx="3672408" cy="56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6691"/>
            <a:ext cx="7056784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7728"/>
            <a:ext cx="6984776" cy="538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2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68580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9"/>
            <a:ext cx="72728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23888"/>
            <a:ext cx="3670300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87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0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Lilia</dc:creator>
  <cp:lastModifiedBy>Lilia</cp:lastModifiedBy>
  <cp:revision>6</cp:revision>
  <dcterms:created xsi:type="dcterms:W3CDTF">2021-03-19T18:35:31Z</dcterms:created>
  <dcterms:modified xsi:type="dcterms:W3CDTF">2021-03-19T19:48:22Z</dcterms:modified>
</cp:coreProperties>
</file>