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99" r:id="rId2"/>
    <p:sldId id="377" r:id="rId3"/>
    <p:sldId id="350" r:id="rId4"/>
    <p:sldId id="351" r:id="rId5"/>
    <p:sldId id="352" r:id="rId6"/>
    <p:sldId id="349" r:id="rId7"/>
    <p:sldId id="379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395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 pitchFamily="34" charset="0"/>
        <a:cs typeface="DejaVu Sans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00"/>
    <a:srgbClr val="00CC00"/>
    <a:srgbClr val="006600"/>
    <a:srgbClr val="009900"/>
    <a:srgbClr val="FFFF66"/>
    <a:srgbClr val="CCFF33"/>
    <a:srgbClr val="99FF33"/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533" autoAdjust="0"/>
  </p:normalViewPr>
  <p:slideViewPr>
    <p:cSldViewPr>
      <p:cViewPr>
        <p:scale>
          <a:sx n="77" d="100"/>
          <a:sy n="77" d="100"/>
        </p:scale>
        <p:origin x="-11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E345F2C-5F1C-4EA2-A19C-CC363C1AC7C2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087304-622D-4EEB-B599-B6D2E6F6F5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28497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B4D80-781A-4129-BE97-8652005FAA8A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F6959-9BB7-4257-8488-6C83F8FD9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7D065-E309-4F58-92D3-0BDB2342B7CD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8B125-FDD2-4D12-AAC1-5DE4C5F70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77319-44AE-40A3-A800-155D0EE363B2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6E329-1A45-41B4-82C4-96B7F0B76C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6B8CA-15D4-45AF-9A22-9824EB9C608E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98B2A-CBB0-432F-932E-525C1F2A61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78822-3F4F-4103-95F7-F142754A5074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703D-6CBB-418D-B538-562A77E61C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92C40-7EC0-47A5-B238-365DED09289E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25619-E937-4FAD-BD4C-C22FDF8AE6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5277-AFCD-4DB0-ABC1-8C7D7FBE217D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83758-C218-410E-AEEF-3F501BE48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627C6-06B2-4321-9E16-F048416C65F1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F47FA-AD17-453A-B2A8-01EE34226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1765F-82AA-4ABD-9149-252B43646646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E3D24-52E7-4B92-B8B8-F76BF2EB8A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5672-582F-41DE-A0E1-A8DD3E09BDD5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BD699-7212-4E6C-992F-C0BCADD66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E9B09-2733-44E5-A6BF-5E966E533552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C77FB-71D7-4BF6-B36B-F536CEF836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51621-C4CD-4727-93FB-CDEDD879366B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8613E-01EC-43E7-9C6E-2E0CE52FAA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00"/>
            </a:gs>
            <a:gs pos="100000">
              <a:srgbClr val="FFFF66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0442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96A4C11-BBB0-4BAC-BCF1-B8B9A41861B7}" type="datetimeFigureOut">
              <a:rPr lang="ru-RU"/>
              <a:pPr>
                <a:defRPr/>
              </a:pPr>
              <a:t>16.11.2021</a:t>
            </a:fld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0442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0442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DDB345-B388-44DB-834C-AC31108FF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4572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9144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1371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18288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85698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автономное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дошкольное образовательное учреждение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№13 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.Туймазы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Формы и методы работы с детьми по формированию основ безопасной жизнедеятельности в различных видах деятельности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Буржумова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Е.М.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/>
          </a:p>
          <a:p>
            <a:pPr algn="ctr"/>
            <a:r>
              <a:rPr lang="ru-RU" sz="2000" b="1" dirty="0" smtClean="0"/>
              <a:t>                                                     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130617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7647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"Жизнь измеряется не количеством прожитых дней, месяцев, лет, а яркими, запоминающимися событиями, впечатлениями от них"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338990"/>
            <a:ext cx="4029175" cy="3021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38990"/>
            <a:ext cx="4042652" cy="3021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85423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54868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2536" y="3336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0189" y="31320"/>
            <a:ext cx="6001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и задачи: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918012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/>
                <a:ea typeface="Times New Roman"/>
              </a:rPr>
              <a:t>в доступной и занимательной форме формировать у детей осознанное и ответственное отношение к выполнению правил безопасности, вооружить детей знаниями, умениями и навыками необходимыми для действия в различных ситуациях, угрожающих их жизни и здоровью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27" y="4041642"/>
            <a:ext cx="3382963" cy="2676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659" y="4236898"/>
            <a:ext cx="3683000" cy="2255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816147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-171400"/>
            <a:ext cx="878497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по формированию основ безопасной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жизнедеятельности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другие люди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природа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ребенка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эмоциональное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благополучие ребенка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улице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формированию основ безопасности жизнедеятельности дошкольников проходит через все образовательные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области: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познавательное,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речевое, социально-коммуникативное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художественно-эстетическое и физическое развитие.</a:t>
            </a:r>
          </a:p>
          <a:p>
            <a:pPr marL="457200" indent="-457200">
              <a:buFont typeface="Wingdings" pitchFamily="2" charset="2"/>
              <a:buChar char="Ø"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11484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476673"/>
            <a:ext cx="8729663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418" y="2924944"/>
            <a:ext cx="4219575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128364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886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4040188" cy="1440159"/>
          </a:xfrm>
        </p:spPr>
        <p:txBody>
          <a:bodyPr/>
          <a:lstStyle/>
          <a:p>
            <a:pPr lvl="0" algn="ctr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tabLst>
                <a:tab pos="457200" algn="l"/>
              </a:tabLst>
            </a:pPr>
            <a:r>
              <a:rPr lang="ru-RU" sz="3200" kern="1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Информационно-наглядный  </a:t>
            </a:r>
            <a:r>
              <a:rPr lang="ru-RU" sz="3200" kern="12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</a:t>
            </a:r>
            <a:endParaRPr lang="ru-RU" b="0" kern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4645025" y="260649"/>
            <a:ext cx="4041775" cy="144016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Наглядно-дидактический материал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1118"/>
            <a:ext cx="4040188" cy="3020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502188"/>
            <a:ext cx="4041775" cy="3037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2302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Настольно-печатные </a:t>
            </a:r>
            <a:r>
              <a:rPr lang="ru-RU" sz="3200" b="1" dirty="0">
                <a:solidFill>
                  <a:srgbClr val="C00000"/>
                </a:solidFill>
                <a:latin typeface="Times New Roman"/>
                <a:ea typeface="Times New Roman"/>
              </a:rPr>
              <a:t>и дидактические игры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52922"/>
            <a:ext cx="3600400" cy="2552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3640137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65104"/>
            <a:ext cx="3764284" cy="2307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46105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886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4040188" cy="1440159"/>
          </a:xfrm>
        </p:spPr>
        <p:txBody>
          <a:bodyPr/>
          <a:lstStyle/>
          <a:p>
            <a:pPr lvl="0" algn="ctr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tabLst>
                <a:tab pos="457200" algn="l"/>
              </a:tabLst>
            </a:pPr>
            <a:r>
              <a:rPr lang="ru-RU" sz="3200" kern="12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Методическая литература</a:t>
            </a:r>
            <a:endParaRPr lang="ru-RU" b="0" kern="1200" dirty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4645025" y="260649"/>
            <a:ext cx="4041775" cy="144016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/>
                <a:ea typeface="Times New Roman"/>
              </a:rPr>
              <a:t>Х</a:t>
            </a:r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удожественная литература</a:t>
            </a:r>
            <a:r>
              <a:rPr lang="ru-RU" sz="3200" dirty="0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4041775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20888"/>
            <a:ext cx="4040188" cy="3239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4679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«Уголок здоровья»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338437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72344"/>
            <a:ext cx="1872208" cy="245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32738"/>
            <a:ext cx="2952328" cy="2530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33056"/>
            <a:ext cx="3461925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776" y="1132738"/>
            <a:ext cx="2095347" cy="2562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41708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Формы </a:t>
            </a:r>
            <a:r>
              <a:rPr lang="ru-RU" sz="40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и методы работы </a:t>
            </a:r>
            <a:endParaRPr lang="ru-RU" sz="4000" b="1" i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с детьми</a:t>
            </a:r>
            <a:r>
              <a:rPr lang="ru-RU" sz="4000" b="1" i="1" dirty="0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4000" b="1" i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 различных видах </a:t>
            </a:r>
            <a:r>
              <a:rPr lang="ru-RU" sz="40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деятельности</a:t>
            </a:r>
            <a:endParaRPr lang="ru-RU" sz="4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222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Учебная деятельность</a:t>
            </a:r>
            <a:endParaRPr lang="ru-RU" sz="4000" i="1" dirty="0">
              <a:solidFill>
                <a:srgbClr val="C00000"/>
              </a:solidFill>
            </a:endParaRP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12168"/>
            <a:ext cx="3528392" cy="5197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8" y="1632407"/>
            <a:ext cx="4254841" cy="3934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8962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Просмотров </a:t>
            </a:r>
            <a:r>
              <a:rPr lang="ru-RU" sz="24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обучающих фильмов: «Уроки тетушки Совы», «</a:t>
            </a:r>
            <a:r>
              <a:rPr lang="ru-RU" sz="2400" b="1" i="1" dirty="0" err="1">
                <a:solidFill>
                  <a:srgbClr val="C00000"/>
                </a:solidFill>
                <a:latin typeface="Times New Roman"/>
                <a:ea typeface="Times New Roman"/>
              </a:rPr>
              <a:t>Спасик</a:t>
            </a:r>
            <a:r>
              <a:rPr lang="ru-RU" sz="2400" b="1" i="1" dirty="0">
                <a:solidFill>
                  <a:srgbClr val="C00000"/>
                </a:solidFill>
                <a:latin typeface="Times New Roman"/>
                <a:ea typeface="Times New Roman"/>
              </a:rPr>
              <a:t> и его друзья», </a:t>
            </a:r>
            <a:r>
              <a:rPr lang="ru-RU" sz="2400" b="1" i="1" dirty="0" err="1">
                <a:solidFill>
                  <a:srgbClr val="C00000"/>
                </a:solidFill>
                <a:latin typeface="Times New Roman"/>
                <a:ea typeface="Times New Roman"/>
              </a:rPr>
              <a:t>Смешарики</a:t>
            </a:r>
            <a:r>
              <a:rPr lang="ru-RU" sz="2400" b="1" i="1" dirty="0">
                <a:solidFill>
                  <a:srgbClr val="C00000"/>
                </a:solidFill>
                <a:latin typeface="Times New Roman"/>
                <a:ea typeface="Times New Roman"/>
              </a:rPr>
              <a:t> «Азбука безопасности», «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Микробы-маленькие, но опасные»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15" y="1628801"/>
            <a:ext cx="3942106" cy="2520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415" y="1628801"/>
            <a:ext cx="4113056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37979"/>
            <a:ext cx="3963606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7215540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Беседы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215" y="1124744"/>
            <a:ext cx="3600400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51" y="4221088"/>
            <a:ext cx="3528391" cy="2461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4221088"/>
            <a:ext cx="3600400" cy="2461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6891200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42385"/>
            <a:ext cx="741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Экскурсия </a:t>
            </a:r>
            <a:r>
              <a:rPr lang="ru-RU" sz="28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по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образовательному учреждению «Пожарная безопасность»</a:t>
            </a:r>
            <a:endParaRPr lang="ru-RU" sz="2800" i="1" dirty="0">
              <a:solidFill>
                <a:srgbClr val="C0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2730500" cy="2054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92288"/>
            <a:ext cx="2773363" cy="2090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01008"/>
            <a:ext cx="3749675" cy="2816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765528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927" y="378937"/>
            <a:ext cx="82175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C00000"/>
                </a:solidFill>
                <a:latin typeface="Times New Roman"/>
                <a:ea typeface="Times New Roman"/>
              </a:rPr>
              <a:t>«</a:t>
            </a:r>
            <a:r>
              <a:rPr lang="ru-RU" sz="28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Минутки безопасности</a:t>
            </a:r>
            <a:r>
              <a:rPr lang="ru-RU" sz="2000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»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</a:t>
            </a: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Как песок может стать опасным</a:t>
            </a: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»,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</a:t>
            </a: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Правила поведения в группе и на участке</a:t>
            </a: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</a:t>
            </a: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Где можно и где нельзя играть</a:t>
            </a: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</a:t>
            </a: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Осторожно, сосульки с крыши</a:t>
            </a: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</a:t>
            </a: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Сокровища детских карманов» </a:t>
            </a:r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130" y="2855662"/>
            <a:ext cx="4405106" cy="3303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6407907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33" y="1700808"/>
            <a:ext cx="2272572" cy="3043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827584" y="276999"/>
            <a:ext cx="770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Чтение </a:t>
            </a:r>
            <a:r>
              <a:rPr lang="ru-RU" sz="3200" b="1" i="1" dirty="0">
                <a:solidFill>
                  <a:srgbClr val="C00000"/>
                </a:solidFill>
                <a:latin typeface="Times New Roman"/>
                <a:ea typeface="Times New Roman"/>
              </a:rPr>
              <a:t> художественной литературы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673" y="1700808"/>
            <a:ext cx="2304256" cy="3043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42" name="Picture 6" descr="https://pbs.twimg.com/media/EnBrTPIWMAM03m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00808"/>
            <a:ext cx="2232248" cy="3043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4887635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6999"/>
            <a:ext cx="77048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Дидактические, подвижные, с/р игры, настольно-печатные игры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2376264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026" y="1556792"/>
            <a:ext cx="3312368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453" y="4437112"/>
            <a:ext cx="2784310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782" y="4467023"/>
            <a:ext cx="2744428" cy="2058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6704612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6999"/>
            <a:ext cx="770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Игра -</a:t>
            </a:r>
            <a:r>
              <a:rPr lang="ru-RU" sz="32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драматизация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096344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08" y="1489709"/>
            <a:ext cx="3728285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08" y="4102846"/>
            <a:ext cx="3728285" cy="2583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006415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6999"/>
            <a:ext cx="770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Труд 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4005063"/>
            <a:ext cx="4158462" cy="2664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968667"/>
            <a:ext cx="4212468" cy="2748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9" y="933320"/>
            <a:ext cx="4046559" cy="2783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4420072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6999"/>
            <a:ext cx="770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Продуктивная  </a:t>
            </a:r>
            <a:r>
              <a:rPr lang="ru-RU" sz="32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деятельность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27" y="1268761"/>
            <a:ext cx="3464986" cy="2598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1268760"/>
            <a:ext cx="3519791" cy="2598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077072"/>
            <a:ext cx="3528393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77072"/>
            <a:ext cx="316835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7322661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6999"/>
            <a:ext cx="770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C00000"/>
                </a:solidFill>
                <a:latin typeface="Times New Roman"/>
                <a:ea typeface="Times New Roman"/>
              </a:rPr>
              <a:t>Работа с родителями 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1"/>
            <a:ext cx="3924435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4221088"/>
            <a:ext cx="3384376" cy="2529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1"/>
            <a:ext cx="388843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560262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91179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3200" b="1" i="1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Таким </a:t>
            </a:r>
            <a:r>
              <a:rPr lang="ru-RU" sz="28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образом, систематическая работа по обучению правилам ОБЖ сформирует у детей необходимые представления, умения и навыки безопасного поведения на улицах, дорогах, дома, в социуме и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будет способствовать </a:t>
            </a:r>
            <a:r>
              <a:rPr lang="ru-RU" sz="28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формированию правил личной гигиены.</a:t>
            </a:r>
            <a:endParaRPr lang="ru-RU" sz="2800" b="1" i="1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27" y="11663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endParaRPr lang="ru-RU" sz="4000" i="1" dirty="0">
              <a:solidFill>
                <a:srgbClr val="C000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560840" cy="45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108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3005</TotalTime>
  <Words>293</Words>
  <Application>Microsoft Office PowerPoint</Application>
  <PresentationFormat>Экран (4:3)</PresentationFormat>
  <Paragraphs>61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Настольно-печатные и дидактические игры</vt:lpstr>
      <vt:lpstr>Слайд 8</vt:lpstr>
      <vt:lpstr>«Уголок здоровья»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*****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Актуальность работы по ОБЖ в дошкольных учреждениях</dc:title>
  <dc:creator>***</dc:creator>
  <cp:lastModifiedBy>Admin</cp:lastModifiedBy>
  <cp:revision>287</cp:revision>
  <dcterms:created xsi:type="dcterms:W3CDTF">2009-11-18T06:17:39Z</dcterms:created>
  <dcterms:modified xsi:type="dcterms:W3CDTF">2021-11-16T10:58:16Z</dcterms:modified>
</cp:coreProperties>
</file>