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47667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Lilia\Desktop\img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64" y="-2827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692696"/>
            <a:ext cx="792088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dirty="0" smtClean="0">
              <a:ln w="18415" cmpd="sng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Многофункциональная дидактическая игра по ФЭМП «Весёлые гномики»</a:t>
            </a:r>
            <a:endParaRPr lang="ru-RU" sz="4400" b="1" dirty="0">
              <a:ln w="18415" cmpd="sng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9036" y="32129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385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1663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88640"/>
            <a:ext cx="9036496" cy="65527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Lilia\Desktop\1588241113_4-p-foni-s-gnomami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3608" y="1124744"/>
            <a:ext cx="712879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Дидактическая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игра представляет собой многоплановое, сложное педагогическое явление: она является игровым методом обучения детей дошкольного возраста, формой обучения, самостоятельной игровой деятельностью и средством разностороннего воспитания личности ребенка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Ценность дидактических игр заключается в том, что они создаются в развивающих целях.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40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Lilia\Desktop\1588241113_4-p-foni-s-gnomami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3608" y="764704"/>
            <a:ext cx="6984776" cy="4965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5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   Цель</a:t>
            </a:r>
            <a:r>
              <a:rPr lang="ru-RU" b="1" dirty="0">
                <a:latin typeface="Times New Roman"/>
                <a:ea typeface="Times New Roman"/>
              </a:rPr>
              <a:t>:  </a:t>
            </a:r>
            <a:endParaRPr lang="ru-RU" b="1" dirty="0" smtClean="0">
              <a:latin typeface="Times New Roman"/>
              <a:ea typeface="Times New Roman"/>
            </a:endParaRPr>
          </a:p>
          <a:p>
            <a:pPr>
              <a:spcAft>
                <a:spcPts val="750"/>
              </a:spcAft>
            </a:pPr>
            <a:r>
              <a:rPr lang="ru-RU" dirty="0" smtClean="0">
                <a:latin typeface="Times New Roman"/>
                <a:ea typeface="Times New Roman"/>
              </a:rPr>
              <a:t>способствовать </a:t>
            </a:r>
            <a:r>
              <a:rPr lang="ru-RU" dirty="0">
                <a:latin typeface="Times New Roman"/>
                <a:ea typeface="Times New Roman"/>
              </a:rPr>
              <a:t>развитию интеллектуальных   способностей детей, развивать познавательную активность, самостоятельность в поиске решений игровых задач.</a:t>
            </a:r>
          </a:p>
          <a:p>
            <a:pPr>
              <a:spcAft>
                <a:spcPts val="75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   Задачи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marL="342900" lvl="0" indent="-342900">
              <a:spcAft>
                <a:spcPts val="75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Продолжать знакомить детей с семью цветами спектра и их названиями.</a:t>
            </a:r>
          </a:p>
          <a:p>
            <a:pPr marL="342900" lvl="0" indent="-342900">
              <a:spcAft>
                <a:spcPts val="75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Развивать зрительное восприятие, умение группировать цвета на холодную и теплую гамму; употреблять названия цветов в речи.</a:t>
            </a:r>
          </a:p>
          <a:p>
            <a:pPr marL="342900" lvl="0" indent="-342900">
              <a:spcAft>
                <a:spcPts val="75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Выучить названия дней недели и порядок следования, закрепить понятия вчера, сегодня, завтра.</a:t>
            </a:r>
          </a:p>
          <a:p>
            <a:pPr marL="342900" lvl="0" indent="-342900">
              <a:spcAft>
                <a:spcPts val="75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Развивать внимание, память, мышление, речь, слуховое восприятие.</a:t>
            </a:r>
          </a:p>
          <a:p>
            <a:pPr marL="342900" lvl="0" indent="-342900">
              <a:spcAft>
                <a:spcPts val="750"/>
              </a:spcAft>
              <a:buFont typeface="Wingdings" pitchFamily="2" charset="2"/>
              <a:buChar char="q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Воспитывать чувство товарищества, желание играть вместе, дружно.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12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Lilia\Desktop\1588241113_4-p-foni-s-gnomami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4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7624" y="836712"/>
            <a:ext cx="684076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Игра 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«Подбери по цвету шапку»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endParaRPr lang="ru-RU" sz="2000" b="1" dirty="0" smtClean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формировать умение различать 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и называть цвета, соотносить по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цвету;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азвивать 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моторику рук детей и ловкость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пальцев.</a:t>
            </a:r>
            <a:endParaRPr lang="ru-RU" sz="2000" dirty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0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игры: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Предложить ребенку подобрать шапочку </a:t>
            </a:r>
            <a:r>
              <a:rPr lang="ru-RU" sz="20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гномику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по цвету, назвать этот 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цвет.</a:t>
            </a:r>
            <a:endParaRPr lang="ru-RU" sz="2000" b="0" i="0" dirty="0">
              <a:solidFill>
                <a:srgbClr val="11111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3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Lilia\Desktop\1588241113_4-p-foni-s-gnomami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7624" y="836712"/>
            <a:ext cx="655272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Игра "Какого гномика не стало"</a:t>
            </a:r>
          </a:p>
          <a:p>
            <a:endParaRPr lang="ru-RU" u="sng" dirty="0" smtClean="0">
              <a:solidFill>
                <a:srgbClr val="111111"/>
              </a:solidFill>
              <a:latin typeface="Arial"/>
            </a:endParaRPr>
          </a:p>
          <a:p>
            <a:r>
              <a:rPr lang="ru-RU" sz="20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Закреплять 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знание детей основных цветов: жёлтый, зелёный, синий, красный. </a:t>
            </a:r>
            <a:endParaRPr lang="ru-RU" sz="2000" dirty="0" smtClean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умение концентрировать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внимание.</a:t>
            </a:r>
            <a:endParaRPr lang="ru-RU" sz="2000" dirty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0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игры: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Дети закрывают глаза, воспитатель </a:t>
            </a:r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убирает одного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гномика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solidFill>
                <a:srgbClr val="11111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2000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открывают глаза и отгадывают, какой </a:t>
            </a:r>
            <a:r>
              <a:rPr lang="ru-RU" sz="2000" b="1" dirty="0">
                <a:solidFill>
                  <a:srgbClr val="111111"/>
                </a:solidFill>
                <a:latin typeface="Times New Roman" pitchFamily="18" charset="0"/>
                <a:cs typeface="Times New Roman" pitchFamily="18" charset="0"/>
              </a:rPr>
              <a:t>гномик убежал</a:t>
            </a:r>
            <a:r>
              <a:rPr lang="ru-RU" sz="2000" dirty="0">
                <a:solidFill>
                  <a:srgbClr val="111111"/>
                </a:solidFill>
                <a:latin typeface="Arial"/>
              </a:rPr>
              <a:t>.</a:t>
            </a:r>
            <a:endParaRPr lang="ru-RU" sz="2000" b="0" i="0" dirty="0">
              <a:solidFill>
                <a:srgbClr val="111111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156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Lilia\Desktop\1588241113_4-p-foni-s-gnomami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836712"/>
            <a:ext cx="676875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Игра: </a:t>
            </a:r>
            <a:r>
              <a:rPr lang="ru-RU" sz="2400" b="1" i="1" dirty="0">
                <a:solidFill>
                  <a:srgbClr val="002060"/>
                </a:solidFill>
              </a:rPr>
              <a:t>«Подбери гномику геометрическую фигуру»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закрепить знания детей о геометрических фигурах 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(круг, квадрат, треугольник, прямоугольник, трапеция, овал, ромб)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Описание игры: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Предлагается детям подобрать карточки с нужной геометрической фигурой, соответствующей носику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гномика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и положить ее рядом с нужным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гномиком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285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Lilia\Desktop\1588241113_4-p-foni-s-gnomami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7624" y="836712"/>
            <a:ext cx="655272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Игра </a:t>
            </a:r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«Назови день недели»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закреплять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умение последовательно называть дни недели, развивать речь, закрепить понятия вчера, сегодня, завтра.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игры: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Воспитатель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вместе с детьми вспоминает названия дней недели, их последовательность, определяет, какой день недели сегодня, какой был вчера, какой будет завтра. Затем загадывает загадки о днях недели и предлагает детям найти соответствующего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гномика.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1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Lilia\Desktop\img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87624" y="2060848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68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48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Lilia</dc:creator>
  <cp:lastModifiedBy>Lilia</cp:lastModifiedBy>
  <cp:revision>7</cp:revision>
  <dcterms:created xsi:type="dcterms:W3CDTF">2021-01-07T14:15:41Z</dcterms:created>
  <dcterms:modified xsi:type="dcterms:W3CDTF">2021-01-07T15:42:19Z</dcterms:modified>
</cp:coreProperties>
</file>