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92696"/>
            <a:ext cx="8424936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/>
                <a:ea typeface="Times New Roman"/>
              </a:rPr>
              <a:t>Формирование математических представлений</a:t>
            </a:r>
            <a:b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/>
                <a:ea typeface="Times New Roman"/>
              </a:rPr>
              <a:t>у детей младшего дошкольного возраста через использование</a:t>
            </a:r>
            <a:b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/>
                <a:ea typeface="Times New Roman"/>
              </a:rPr>
              <a:t>дидактических игр и 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/>
                <a:ea typeface="Times New Roman"/>
              </a:rPr>
              <a:t>игрушек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397896"/>
            <a:ext cx="38884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Буржумова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0728"/>
            <a:ext cx="8568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«Для ребенка игра – это самое серьезное дело. В игре перед детьми,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раскрываются творческие способности личности. Без игры нет и не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может быть полноценного умственного развития. Игра - это огромное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светлое окно, через которое в духовный мир ребенка вливается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живительный мир. Игра – это искра, зажигающая огонек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пытливости 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любознательности»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В.А.Сухомлинский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6" y="3541020"/>
            <a:ext cx="3816424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Математика обладает уникальным развивающим эффектом. «Она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приводит в порядок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ум»,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т.е. наилучшим образом формирует приемы мыслительной деятельности и качества ума, но не только. Ее изучение способствует развитию памяти, речи, воображения, эмоций; формирует настойчивость, терпение, творческий потенциал личности.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профессиональной компетентности по вопросу формирования элементарных математических представлений у дошкольников через дидактические игры. </a:t>
            </a:r>
            <a:endParaRPr lang="ru-RU" sz="24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824536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2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754839"/>
            <a:ext cx="84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адачи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- Изучение актуальности использования игровых приёмов при формировании элементарных математических представлений у дошкольников.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Активно воздействовать на всестороннее развитие детей: обогащать новыми представлениями и понятиями; закреплять знания; активизировать мыслительную деятельность (умение сравнивать, обобщать, классифицировать, анализировать) 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Провести анализ эффективности проделанной работы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Проанализировать психолого-педагогическую литературу по данной проблеме.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Дать общую характеристику содержания понятия «формирование элементарных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математических представлений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 Исследовать эффективность использования игровых приемов в процессе формирования элементарных математических представлений у дошкольников.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-Разработать картотеку игр по формированию элементарных математических представлений</a:t>
            </a:r>
            <a:endParaRPr lang="ru-RU" sz="20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38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92697"/>
            <a:ext cx="87129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формированию математических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представлений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цифрами и числами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Путешествие во времени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ориентировку в пространстве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геометрическими фигурами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развитие логического мышления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2004"/>
            <a:ext cx="3312367" cy="1953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07" y="4779044"/>
            <a:ext cx="2927264" cy="1979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18" y="4581128"/>
            <a:ext cx="2945581" cy="2051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4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" y="-24408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83671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Знания по математике закрепляем не только на занятиях по ФЭМП, но и на других видах образовательной деятельности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Lilia\Downloads\WhatsApp Image 2021-01-30 at 12.43.5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3308"/>
            <a:ext cx="2808312" cy="2306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ilia\Downloads\WhatsApp Image 2021-01-30 at 12.43.51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93308"/>
            <a:ext cx="2664296" cy="2237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ilia\Downloads\WhatsApp Image 2021-01-30 at 12.43.51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66" y="4365104"/>
            <a:ext cx="3081599" cy="223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Lilia\Downloads\WhatsApp Image 2021-01-30 at 12.43.5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93307"/>
            <a:ext cx="2664296" cy="2237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Lilia\Downloads\WhatsApp Image 2021-01-30 at 12.43.5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2067953" cy="223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Lilia\Downloads\WhatsApp Image 2021-01-30 at 12.43.52 (1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78" y="4365104"/>
            <a:ext cx="1989077" cy="223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8072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Обучая детей в процессе игры, стремлюсь к тому, чтобы радость игры перешла в радость учения!</a:t>
            </a:r>
            <a:b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Учение должно быть радостным!!!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8195" name="Picture 3" descr="C:\Users\Lilia\Downloads\WhatsApp Image 2021-01-30 at 12.58.1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71" y="3789040"/>
            <a:ext cx="384042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ilia\Downloads\WhatsApp Image 2021-01-30 at 12.59.5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1030"/>
            <a:ext cx="2808312" cy="2962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ilia\Downloads\WhatsApp Image 2021-01-30 at 13.01.2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11031"/>
            <a:ext cx="2456015" cy="2962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248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Lilia</dc:creator>
  <cp:lastModifiedBy>Lilia</cp:lastModifiedBy>
  <cp:revision>12</cp:revision>
  <dcterms:created xsi:type="dcterms:W3CDTF">2021-01-30T15:15:12Z</dcterms:created>
  <dcterms:modified xsi:type="dcterms:W3CDTF">2021-01-30T18:09:05Z</dcterms:modified>
</cp:coreProperties>
</file>